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4" r:id="rId1"/>
  </p:sldMasterIdLst>
  <p:sldIdLst>
    <p:sldId id="256" r:id="rId2"/>
    <p:sldId id="265" r:id="rId3"/>
    <p:sldId id="276" r:id="rId4"/>
    <p:sldId id="275" r:id="rId5"/>
    <p:sldId id="267" r:id="rId6"/>
    <p:sldId id="259" r:id="rId7"/>
    <p:sldId id="268" r:id="rId8"/>
    <p:sldId id="260" r:id="rId9"/>
    <p:sldId id="269" r:id="rId10"/>
    <p:sldId id="261" r:id="rId11"/>
    <p:sldId id="270" r:id="rId12"/>
    <p:sldId id="262" r:id="rId13"/>
    <p:sldId id="271" r:id="rId14"/>
    <p:sldId id="263" r:id="rId15"/>
    <p:sldId id="272" r:id="rId16"/>
    <p:sldId id="264" r:id="rId17"/>
    <p:sldId id="273" r:id="rId18"/>
    <p:sldId id="274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07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1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9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93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9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61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2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6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7537C35-7E78-4AE8-844B-B8CCAF88CCB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E8739A-1F9E-4D6C-9B30-FE4CF59C83D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20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jp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47.png"/><Relationship Id="rId5" Type="http://schemas.openxmlformats.org/officeDocument/2006/relationships/image" Target="../media/image41.jpg"/><Relationship Id="rId10" Type="http://schemas.openxmlformats.org/officeDocument/2006/relationships/image" Target="../media/image46.png"/><Relationship Id="rId4" Type="http://schemas.openxmlformats.org/officeDocument/2006/relationships/image" Target="../media/image40.jp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929" y="5139892"/>
            <a:ext cx="6456219" cy="1086341"/>
          </a:xfrm>
        </p:spPr>
        <p:txBody>
          <a:bodyPr/>
          <a:lstStyle/>
          <a:p>
            <a:r>
              <a:rPr lang="en-US" dirty="0"/>
              <a:t>Done by: Lee Ming Han, </a:t>
            </a:r>
            <a:r>
              <a:rPr lang="en-US" dirty="0" err="1"/>
              <a:t>Sugianto</a:t>
            </a:r>
            <a:r>
              <a:rPr lang="en-US" dirty="0"/>
              <a:t>, </a:t>
            </a:r>
            <a:r>
              <a:rPr lang="en-US" dirty="0" err="1"/>
              <a:t>Brynner</a:t>
            </a:r>
            <a:r>
              <a:rPr lang="en-US" dirty="0"/>
              <a:t> </a:t>
            </a:r>
            <a:r>
              <a:rPr lang="en-US" dirty="0" err="1"/>
              <a:t>Soh</a:t>
            </a:r>
            <a:r>
              <a:rPr lang="en-US" dirty="0"/>
              <a:t>, Jeremy </a:t>
            </a:r>
            <a:r>
              <a:rPr lang="en-US" dirty="0" err="1"/>
              <a:t>Koh</a:t>
            </a:r>
            <a:r>
              <a:rPr lang="en-US" dirty="0"/>
              <a:t>, </a:t>
            </a:r>
            <a:r>
              <a:rPr lang="en-US" dirty="0" err="1"/>
              <a:t>Juay</a:t>
            </a:r>
            <a:r>
              <a:rPr lang="en-US" dirty="0"/>
              <a:t> Kai </a:t>
            </a:r>
            <a:r>
              <a:rPr lang="en-US" dirty="0" err="1"/>
              <a:t>Xun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7065" r="7561" b="9226"/>
          <a:stretch/>
        </p:blipFill>
        <p:spPr>
          <a:xfrm>
            <a:off x="2571751" y="695325"/>
            <a:ext cx="6172199" cy="3086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66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45" y="4408766"/>
            <a:ext cx="4687614" cy="1818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88212" y="1988008"/>
            <a:ext cx="5428470" cy="3106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970829"/>
            <a:ext cx="6196899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 our ‘Services’ page, we had decided to give it a simple layout.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used a JavaScript function to display a collapsible feature to hide information of the various ‘Services’.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 when customers click on the picture icon of a certain service, the information will be displayed.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92" y="4265558"/>
            <a:ext cx="2371725" cy="2371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222" y1="12266" x2="89444" y2="18672"/>
                        <a14:foregroundMark x1="5139" y1="87813" x2="96111" y2="92188"/>
                        <a14:foregroundMark x1="14306" y1="94844" x2="97500" y2="95391"/>
                        <a14:foregroundMark x1="93750" y1="93125" x2="97778" y2="84922"/>
                        <a14:foregroundMark x1="3472" y1="7500" x2="1389" y2="95625"/>
                        <a14:foregroundMark x1="63333" y1="90625" x2="64028" y2="99609"/>
                        <a14:foregroundMark x1="72778" y1="91406" x2="73472" y2="98828"/>
                        <a14:foregroundMark x1="97222" y1="87578" x2="98472" y2="7891"/>
                        <a14:foregroundMark x1="92778" y1="23438" x2="25833" y2="25000"/>
                        <a14:foregroundMark x1="35278" y1="14688" x2="9583" y2="5156"/>
                        <a14:backgroundMark x1="7778" y1="37578" x2="11528" y2="76406"/>
                        <a14:backgroundMark x1="11528" y1="75781" x2="88056" y2="73906"/>
                        <a14:backgroundMark x1="88750" y1="75234" x2="86944" y2="37734"/>
                        <a14:backgroundMark x1="88750" y1="37578" x2="10556" y2="35625"/>
                        <a14:backgroundMark x1="16944" y1="40938" x2="22083" y2="67578"/>
                        <a14:backgroundMark x1="29167" y1="68750" x2="73194" y2="65703"/>
                        <a14:backgroundMark x1="75556" y1="65156" x2="75833" y2="41172"/>
                        <a14:backgroundMark x1="73472" y1="41953" x2="35972" y2="41328"/>
                        <a14:backgroundMark x1="11528" y1="78438" x2="92778" y2="7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15" y="732871"/>
            <a:ext cx="3106465" cy="5522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06" b="90000" l="556" r="97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15" y="732870"/>
            <a:ext cx="3106465" cy="5522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0129" y="5994189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30664 -0.5703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26" y="-2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18967"/>
            <a:ext cx="10058400" cy="32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09111"/>
            <a:ext cx="10058400" cy="2976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0" y="696575"/>
            <a:ext cx="9289585" cy="5692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" r="17925" b="-233"/>
          <a:stretch/>
        </p:blipFill>
        <p:spPr>
          <a:xfrm>
            <a:off x="7223493" y="1121524"/>
            <a:ext cx="4498427" cy="4842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8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55572"/>
            <a:ext cx="4874895" cy="210779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Packages include services and items that we provide for that specific religion.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 gallery of hearse, casket and flower at the bottom of the page to show people some of them that we provide to our customer.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86" y="4729765"/>
            <a:ext cx="4170363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2243000"/>
            <a:ext cx="5229948" cy="21077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used a JavaScript function to display a </a:t>
            </a:r>
            <a:r>
              <a:rPr lang="en-US" b="1" dirty="0"/>
              <a:t>show and hide</a:t>
            </a:r>
            <a:r>
              <a:rPr lang="en-US" dirty="0"/>
              <a:t> feature to show information of the various ‘Packages’.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 different religious packages like, </a:t>
            </a:r>
            <a:r>
              <a:rPr lang="en-US" b="1" dirty="0"/>
              <a:t>Buddhism</a:t>
            </a:r>
            <a:r>
              <a:rPr lang="en-US" dirty="0"/>
              <a:t>, </a:t>
            </a:r>
            <a:r>
              <a:rPr lang="en-US" b="1" dirty="0"/>
              <a:t>Christianity</a:t>
            </a:r>
            <a:r>
              <a:rPr lang="en-US" dirty="0"/>
              <a:t>,</a:t>
            </a:r>
            <a:r>
              <a:rPr lang="en-US" b="1" dirty="0"/>
              <a:t> Freethinker</a:t>
            </a:r>
            <a:r>
              <a:rPr lang="en-US" dirty="0"/>
              <a:t>,</a:t>
            </a:r>
            <a:r>
              <a:rPr lang="en-US" b="1" dirty="0"/>
              <a:t> Hinduism</a:t>
            </a:r>
            <a:r>
              <a:rPr lang="en-US" dirty="0"/>
              <a:t> and </a:t>
            </a:r>
            <a:r>
              <a:rPr lang="en-US" b="1" dirty="0"/>
              <a:t>Taoism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60" y="789444"/>
            <a:ext cx="3301233" cy="5868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43" y="1712238"/>
            <a:ext cx="2803333" cy="1872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30" y="2546600"/>
            <a:ext cx="2511355" cy="1681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47" y="3019791"/>
            <a:ext cx="2413314" cy="1612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85" y="3836576"/>
            <a:ext cx="2766658" cy="1846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84" y="4885865"/>
            <a:ext cx="2036429" cy="1530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53" y="4606621"/>
            <a:ext cx="4416154" cy="19155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48" y="4606621"/>
            <a:ext cx="5882152" cy="2078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600" y="1912381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2" y="375556"/>
            <a:ext cx="9236239" cy="4175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10" y="2710659"/>
            <a:ext cx="7204868" cy="3403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4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896439"/>
            <a:ext cx="6254969" cy="3866186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‘Info’ page has</a:t>
            </a:r>
            <a:r>
              <a:rPr lang="en-US" b="1" dirty="0"/>
              <a:t> information </a:t>
            </a:r>
            <a:r>
              <a:rPr lang="en-US" dirty="0"/>
              <a:t>regarding what to do when a death occurs and also the list of all the cemeteries, columbarium and crematoriums in Singapore.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uses a </a:t>
            </a:r>
            <a:r>
              <a:rPr lang="en-US" b="1" dirty="0"/>
              <a:t>collapsible feature</a:t>
            </a:r>
            <a:r>
              <a:rPr lang="en-US" dirty="0"/>
              <a:t> to hide and show only necessary information.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is also a table under “List of cemeteries, columbarium and crematoriums” with all the various </a:t>
            </a:r>
            <a:r>
              <a:rPr lang="en-US" b="1" dirty="0"/>
              <a:t>costs </a:t>
            </a:r>
            <a:r>
              <a:rPr lang="en-US" dirty="0"/>
              <a:t>for burial, cremation and columbarium urn storage.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1" y="684208"/>
            <a:ext cx="3078480" cy="22653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94" y="4500225"/>
            <a:ext cx="4161524" cy="2212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03" y="4818595"/>
            <a:ext cx="2536489" cy="1894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24" y="4815389"/>
            <a:ext cx="2530238" cy="1897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699392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0" y="264240"/>
            <a:ext cx="11027000" cy="3824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71" y="2333297"/>
            <a:ext cx="6837658" cy="4297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60" y="748710"/>
            <a:ext cx="9627881" cy="5252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31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en-US" b="1" dirty="0"/>
              <a:t>Contact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5" y="1963159"/>
            <a:ext cx="5981372" cy="1580056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Basically, we need a </a:t>
            </a:r>
            <a:r>
              <a:rPr lang="en-US" b="1" dirty="0"/>
              <a:t>form</a:t>
            </a:r>
            <a:r>
              <a:rPr lang="en-US" dirty="0"/>
              <a:t>, </a:t>
            </a:r>
            <a:r>
              <a:rPr lang="en-US" b="1" dirty="0"/>
              <a:t>map location </a:t>
            </a:r>
            <a:r>
              <a:rPr lang="en-US" dirty="0"/>
              <a:t>and the details of the </a:t>
            </a:r>
            <a:r>
              <a:rPr lang="en-US" b="1" dirty="0"/>
              <a:t>contact us </a:t>
            </a:r>
            <a:r>
              <a:rPr lang="en-US" dirty="0"/>
              <a:t>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Form is used for customers who want to arrange a funeral or have </a:t>
            </a:r>
            <a:r>
              <a:rPr lang="en-US" b="1" dirty="0"/>
              <a:t>enquires</a:t>
            </a:r>
            <a:r>
              <a:rPr lang="en-US" dirty="0"/>
              <a:t> regarding our service in general.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771" y="699660"/>
            <a:ext cx="2518017" cy="18891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48" y="3649017"/>
            <a:ext cx="2861441" cy="2861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05" y="3543215"/>
            <a:ext cx="4875438" cy="3114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228725" y="1946780"/>
            <a:ext cx="5981372" cy="1580056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Map location helps customers to navigate to our location without any trouble.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Details (HELPLINE) for want to know how or where to contact us and those who are in </a:t>
            </a:r>
            <a:r>
              <a:rPr lang="en-US" b="1" i="1" dirty="0"/>
              <a:t>DIRE</a:t>
            </a:r>
            <a:r>
              <a:rPr lang="en-US" dirty="0"/>
              <a:t> need of our services and cannot wait for us to reply through form or email.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86" y="3468635"/>
            <a:ext cx="4296270" cy="3222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578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6" y="197460"/>
            <a:ext cx="7106494" cy="4345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43" y="1294996"/>
            <a:ext cx="5144732" cy="4858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150" y="1943100"/>
            <a:ext cx="5637701" cy="29718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8078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015" y="1879263"/>
            <a:ext cx="6617970" cy="40233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Cold Casket strives harder to become the </a:t>
            </a:r>
            <a:r>
              <a:rPr lang="en-US" b="1" dirty="0"/>
              <a:t>best</a:t>
            </a:r>
            <a:r>
              <a:rPr lang="en-US" dirty="0"/>
              <a:t> in the funeral industry in terms of services that have both quality and quantity.</a:t>
            </a:r>
          </a:p>
          <a:p>
            <a:pPr marL="0" indent="0" algn="ctr">
              <a:buNone/>
            </a:pPr>
            <a:r>
              <a:rPr lang="en-US" dirty="0"/>
              <a:t>Also we want to provide the best service to the customers when they are in need of our help.</a:t>
            </a:r>
          </a:p>
          <a:p>
            <a:pPr marL="0" indent="0" algn="ctr">
              <a:buNone/>
            </a:pPr>
            <a:r>
              <a:rPr lang="en-US" dirty="0"/>
              <a:t>Just like our motto,</a:t>
            </a:r>
            <a:r>
              <a:rPr lang="en-US" i="1" dirty="0"/>
              <a:t> </a:t>
            </a:r>
            <a:r>
              <a:rPr lang="en-US" b="1" i="1" dirty="0"/>
              <a:t>Leave No Dead Behind</a:t>
            </a:r>
            <a:r>
              <a:rPr lang="en-US" i="1" dirty="0"/>
              <a:t>, </a:t>
            </a:r>
            <a:r>
              <a:rPr lang="en-US" dirty="0"/>
              <a:t>we will strive to ensure that no customers leaves unsatisfied and we hope to </a:t>
            </a:r>
            <a:r>
              <a:rPr lang="en-US"/>
              <a:t>continue improving.</a:t>
            </a:r>
            <a:endParaRPr lang="en-US" i="1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5"/>
          <a:stretch/>
        </p:blipFill>
        <p:spPr>
          <a:xfrm>
            <a:off x="573291" y="946017"/>
            <a:ext cx="2138378" cy="1806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0"/>
          <a:stretch/>
        </p:blipFill>
        <p:spPr>
          <a:xfrm>
            <a:off x="9480331" y="722633"/>
            <a:ext cx="2711669" cy="2029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7" y="3890943"/>
            <a:ext cx="2621346" cy="25865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195" y="4460162"/>
            <a:ext cx="2090903" cy="2090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14" y="4671849"/>
            <a:ext cx="3574531" cy="200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868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87687"/>
          </a:xfrm>
        </p:spPr>
        <p:txBody>
          <a:bodyPr>
            <a:normAutofit/>
          </a:bodyPr>
          <a:lstStyle/>
          <a:p>
            <a:r>
              <a:rPr lang="en-US" sz="8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9125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91353"/>
            <a:ext cx="10058400" cy="1450757"/>
          </a:xfrm>
        </p:spPr>
        <p:txBody>
          <a:bodyPr/>
          <a:lstStyle/>
          <a:p>
            <a:pPr algn="ctr"/>
            <a:r>
              <a:rPr lang="en-US" b="1" dirty="0"/>
              <a:t>Company Background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4"/>
            <a:ext cx="77419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Cold Casket is an established company that specializes in funeral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Cold Casket is under the Lee conglomerate.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provide numerous funeral solutions for all religions while providing a peace of mind to all our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company motto is : </a:t>
            </a:r>
            <a:r>
              <a:rPr lang="en-US" b="1" i="1" dirty="0"/>
              <a:t>Leave no dead behind.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Cold Casket aims to give everyone, regardless of race, religion and class a proper rite and funeral  as they depart for the afterlife.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only service,  Cold Casket also provides other products such as hearse, coffins , funeral supplies and religious supplies.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97" y="527077"/>
            <a:ext cx="3530203" cy="3247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37" y="4536864"/>
            <a:ext cx="3153961" cy="2094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3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What’s different? (Self-dependence)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038138"/>
            <a:ext cx="10058400" cy="137225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at cold casket at the first company in Singapore that is part of a massive conglomerate.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have our own in-house lawyer, food catering center (Lee Catering) and do not rely on other vendors for our supplies.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69" y="3648808"/>
            <a:ext cx="3423138" cy="2273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459523" y="4266623"/>
            <a:ext cx="3912577" cy="1037547"/>
          </a:xfrm>
          <a:prstGeom prst="rect">
            <a:avLst/>
          </a:prstGeom>
          <a:noFill/>
        </p:spPr>
        <p:txBody>
          <a:bodyPr wrap="square" rtlCol="0">
            <a:prstTxWarp prst="textWave2">
              <a:avLst/>
            </a:prstTxWarp>
            <a:spAutoFit/>
          </a:bodyPr>
          <a:lstStyle/>
          <a:p>
            <a:r>
              <a:rPr lang="en-SG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52876" y="2055327"/>
            <a:ext cx="10058400" cy="137225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catering service, Lee Catering, are not only for funeral services, but for events like party, chalets and meetings.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Besides human food, we also offer catering of pet food for pets who want to spend time with their owner’s last moments.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66800" y="2386673"/>
            <a:ext cx="10058400" cy="13722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All of our supplies are from Lee Funeral &amp; Religious Supplies, in order to provide the best possible supplies for our customers.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45" y="3695217"/>
            <a:ext cx="2875907" cy="29416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22" y="4445049"/>
            <a:ext cx="4828111" cy="232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65" y="4991000"/>
            <a:ext cx="592890" cy="5928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1" y="5054769"/>
            <a:ext cx="465353" cy="4653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7065" r="7561" b="9226"/>
          <a:stretch/>
        </p:blipFill>
        <p:spPr>
          <a:xfrm>
            <a:off x="3009901" y="3447950"/>
            <a:ext cx="6172199" cy="3086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291" y="313751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b="1" dirty="0"/>
              <a:t>What’s different? (Customized Coffins)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0288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Coming soon in Q3/Q4 of 2017, we will be able to offer customers the ability to customize their own coffin and packages.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Customers can choose from a variety of choices like the materials used , the design and ornament like electronic devices for the coffin.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allows our customers to build a coffin based on what their deceased family members preferences.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01" y="4071576"/>
            <a:ext cx="4369448" cy="2585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97280" y="2169780"/>
            <a:ext cx="10058400" cy="5131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However this is exclusive to customers who have applied for our “Advanced planning” scheme.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4023878"/>
            <a:ext cx="4457043" cy="2680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ight Arrow 15"/>
          <p:cNvSpPr/>
          <p:nvPr/>
        </p:nvSpPr>
        <p:spPr>
          <a:xfrm>
            <a:off x="5626910" y="4996742"/>
            <a:ext cx="1240221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31" y="3339035"/>
            <a:ext cx="4605314" cy="2578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7065" r="7561" b="9226"/>
          <a:stretch/>
        </p:blipFill>
        <p:spPr>
          <a:xfrm>
            <a:off x="683867" y="2761546"/>
            <a:ext cx="6172199" cy="3086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4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330643"/>
            <a:ext cx="9135110" cy="2852737"/>
          </a:xfrm>
        </p:spPr>
        <p:txBody>
          <a:bodyPr/>
          <a:lstStyle/>
          <a:p>
            <a:r>
              <a:rPr lang="en-US" b="1" dirty="0"/>
              <a:t>Web Pages </a:t>
            </a:r>
            <a:br>
              <a:rPr lang="en-US" b="1" dirty="0"/>
            </a:br>
            <a:r>
              <a:rPr lang="en-US" b="1" dirty="0"/>
              <a:t>(and their coding)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63" y="682294"/>
            <a:ext cx="3510561" cy="2340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659" y="2106326"/>
            <a:ext cx="1463167" cy="14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11350"/>
            <a:ext cx="6515099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our ‘home page ’ , it contains a </a:t>
            </a:r>
            <a:r>
              <a:rPr lang="en-US" b="1" dirty="0"/>
              <a:t>Slideshow</a:t>
            </a:r>
            <a:r>
              <a:rPr lang="en-US" dirty="0"/>
              <a:t>, </a:t>
            </a:r>
            <a:r>
              <a:rPr lang="en-US" b="1" dirty="0"/>
              <a:t>Motto and Mission</a:t>
            </a:r>
            <a:r>
              <a:rPr lang="en-US" dirty="0"/>
              <a:t>, </a:t>
            </a:r>
            <a:r>
              <a:rPr lang="en-US" b="1" dirty="0"/>
              <a:t>What we do </a:t>
            </a:r>
            <a:r>
              <a:rPr lang="en-US" dirty="0"/>
              <a:t>and </a:t>
            </a:r>
            <a:r>
              <a:rPr lang="en-US" b="1" dirty="0"/>
              <a:t>Coming soon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very short description for each section stated above.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slideshow contains images of the various services that we offer and the logo/team picture of our website.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41" b="98542" l="0" r="98960">
                        <a14:foregroundMark x1="14710" y1="97085" x2="84398" y2="96501"/>
                        <a14:foregroundMark x1="88410" y1="97085" x2="97028" y2="87464"/>
                        <a14:foregroundMark x1="27192" y1="31778" x2="27192" y2="31778"/>
                        <a14:foregroundMark x1="22585" y1="25364" x2="36999" y2="28571"/>
                        <a14:foregroundMark x1="20654" y1="37026" x2="34473" y2="27405"/>
                        <a14:foregroundMark x1="31055" y1="33819" x2="41010" y2="35860"/>
                        <a14:foregroundMark x1="22883" y1="67347" x2="40713" y2="31195"/>
                        <a14:foregroundMark x1="23477" y1="40233" x2="42645" y2="55685"/>
                        <a14:foregroundMark x1="24517" y1="38192" x2="20951" y2="68805"/>
                        <a14:foregroundMark x1="21842" y1="39067" x2="21842" y2="39067"/>
                        <a14:foregroundMark x1="21248" y1="43440" x2="21248" y2="43440"/>
                        <a14:foregroundMark x1="21248" y1="43440" x2="21248" y2="46647"/>
                        <a14:foregroundMark x1="21248" y1="51312" x2="21248" y2="51312"/>
                        <a14:foregroundMark x1="21545" y1="57726" x2="21545" y2="57726"/>
                        <a14:foregroundMark x1="21545" y1="62099" x2="21545" y2="62099"/>
                        <a14:foregroundMark x1="21545" y1="65598" x2="21545" y2="65598"/>
                        <a14:foregroundMark x1="20951" y1="69971" x2="20951" y2="69971"/>
                        <a14:foregroundMark x1="19614" y1="70554" x2="19614" y2="70554"/>
                        <a14:foregroundMark x1="35364" y1="67930" x2="35364" y2="67930"/>
                        <a14:foregroundMark x1="33730" y1="60350" x2="33730" y2="60350"/>
                        <a14:foregroundMark x1="37444" y1="61516" x2="37444" y2="61516"/>
                        <a14:foregroundMark x1="37741" y1="69971" x2="37741" y2="69971"/>
                        <a14:foregroundMark x1="37444" y1="59767" x2="37444" y2="59767"/>
                        <a14:foregroundMark x1="33730" y1="55685" x2="33730" y2="76968"/>
                        <a14:foregroundMark x1="55423" y1="37026" x2="81426" y2="33819"/>
                        <a14:foregroundMark x1="77563" y1="42274" x2="77563" y2="42274"/>
                        <a14:foregroundMark x1="78603" y1="34402" x2="77266" y2="48105"/>
                        <a14:foregroundMark x1="62110" y1="30029" x2="54235" y2="39067"/>
                        <a14:foregroundMark x1="53492" y1="62974" x2="76523" y2="45481"/>
                        <a14:foregroundMark x1="49926" y1="49854" x2="77860" y2="62099"/>
                        <a14:foregroundMark x1="60773" y1="60933" x2="69985" y2="60933"/>
                        <a14:foregroundMark x1="76226" y1="58309" x2="72214" y2="66181"/>
                        <a14:foregroundMark x1="78158" y1="57726" x2="71025" y2="72012"/>
                        <a14:foregroundMark x1="69242" y1="69388" x2="68351" y2="60933"/>
                        <a14:foregroundMark x1="9658" y1="95918" x2="9658" y2="959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4492" y="1911350"/>
            <a:ext cx="2719475" cy="138600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480035" y="3471343"/>
            <a:ext cx="3818585" cy="3647554"/>
            <a:chOff x="7837387" y="3896463"/>
            <a:chExt cx="3418508" cy="32224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387" y="3896463"/>
              <a:ext cx="3418508" cy="322243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060" b="24640" l="9031" r="170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8" t="4862" r="81941" b="73162"/>
            <a:stretch/>
          </p:blipFill>
          <p:spPr>
            <a:xfrm>
              <a:off x="8138503" y="4115052"/>
              <a:ext cx="385217" cy="474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817" b="27165" l="26353" r="336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8774" r="65465" b="70792"/>
            <a:stretch/>
          </p:blipFill>
          <p:spPr>
            <a:xfrm rot="1088893">
              <a:off x="8796865" y="4115085"/>
              <a:ext cx="375394" cy="4746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068" b="30496" l="44995" r="505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05" t="13139" r="48798" b="67576"/>
            <a:stretch/>
          </p:blipFill>
          <p:spPr>
            <a:xfrm>
              <a:off x="9415667" y="4181242"/>
              <a:ext cx="261948" cy="41202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900" b="28209" l="61227" r="674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9" t="12112" r="31774" b="70002"/>
            <a:stretch/>
          </p:blipFill>
          <p:spPr>
            <a:xfrm>
              <a:off x="9904323" y="4090109"/>
              <a:ext cx="345558" cy="44706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23" b="20890" l="76134" r="833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35" t="2365" r="15779" b="77052"/>
            <a:stretch/>
          </p:blipFill>
          <p:spPr>
            <a:xfrm>
              <a:off x="10474889" y="3936558"/>
              <a:ext cx="379835" cy="489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12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1" y="362954"/>
            <a:ext cx="7148147" cy="608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020" y="362954"/>
            <a:ext cx="4359948" cy="5953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45" y="1150180"/>
            <a:ext cx="7231117" cy="4509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9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4273881" y="4164078"/>
            <a:ext cx="4003480" cy="3243164"/>
            <a:chOff x="7837387" y="3896463"/>
            <a:chExt cx="3418508" cy="3222434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387" y="3896463"/>
              <a:ext cx="3418508" cy="322243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60" b="24640" l="9031" r="170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8" t="4862" r="81941" b="73162"/>
            <a:stretch/>
          </p:blipFill>
          <p:spPr>
            <a:xfrm>
              <a:off x="8138503" y="4115052"/>
              <a:ext cx="385217" cy="4747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817" b="27165" l="26353" r="336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8774" r="65465" b="70792"/>
            <a:stretch/>
          </p:blipFill>
          <p:spPr>
            <a:xfrm rot="1088893">
              <a:off x="8796865" y="4115085"/>
              <a:ext cx="375394" cy="47463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068" b="30496" l="44995" r="505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05" t="13139" r="48798" b="67576"/>
            <a:stretch/>
          </p:blipFill>
          <p:spPr>
            <a:xfrm>
              <a:off x="9415667" y="4181242"/>
              <a:ext cx="261948" cy="41202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900" b="28209" l="61227" r="674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49" t="12112" r="31774" b="70002"/>
            <a:stretch/>
          </p:blipFill>
          <p:spPr>
            <a:xfrm>
              <a:off x="9904323" y="4090109"/>
              <a:ext cx="345558" cy="447067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423" b="20890" l="76134" r="833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35" t="2365" r="15779" b="77052"/>
            <a:stretch/>
          </p:blipFill>
          <p:spPr>
            <a:xfrm>
              <a:off x="10474889" y="3936558"/>
              <a:ext cx="379835" cy="48936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73300"/>
            <a:ext cx="6627823" cy="24987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page is… </a:t>
            </a:r>
            <a:r>
              <a:rPr lang="en-US" b="1" dirty="0"/>
              <a:t>ABOUT US</a:t>
            </a:r>
            <a:r>
              <a:rPr lang="en-US" dirty="0"/>
              <a:t>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short description of what our company’s </a:t>
            </a:r>
            <a:r>
              <a:rPr lang="en-US" b="1" dirty="0"/>
              <a:t>history</a:t>
            </a:r>
            <a:r>
              <a:rPr lang="en-US" dirty="0"/>
              <a:t> and how it excels in such a niche industry.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brief summary </a:t>
            </a:r>
            <a:r>
              <a:rPr lang="en-US" dirty="0"/>
              <a:t>of each individual and their traits.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936" y="1947479"/>
            <a:ext cx="3190847" cy="1662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1" name="Group 20"/>
          <p:cNvGrpSpPr/>
          <p:nvPr/>
        </p:nvGrpSpPr>
        <p:grpSpPr>
          <a:xfrm>
            <a:off x="3195021" y="4855181"/>
            <a:ext cx="1338913" cy="239646"/>
            <a:chOff x="2039007" y="4684835"/>
            <a:chExt cx="1338913" cy="239646"/>
          </a:xfrm>
        </p:grpSpPr>
        <p:cxnSp>
          <p:nvCxnSpPr>
            <p:cNvPr id="15" name="Straight Connector 14"/>
            <p:cNvCxnSpPr/>
            <p:nvPr/>
          </p:nvCxnSpPr>
          <p:spPr>
            <a:xfrm flipH="1" flipV="1">
              <a:off x="2992026" y="4687131"/>
              <a:ext cx="385894" cy="2373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39007" y="4684835"/>
              <a:ext cx="976489" cy="22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205972" y="4530733"/>
            <a:ext cx="107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Resource Manager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820214" y="4182529"/>
            <a:ext cx="1663868" cy="239646"/>
            <a:chOff x="1714052" y="4684835"/>
            <a:chExt cx="1663868" cy="239646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2992026" y="4687131"/>
              <a:ext cx="385894" cy="2373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714052" y="4684835"/>
              <a:ext cx="1301444" cy="22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430302" y="4126175"/>
            <a:ext cx="899884" cy="308407"/>
            <a:chOff x="2301766" y="4684835"/>
            <a:chExt cx="899884" cy="308407"/>
          </a:xfrm>
        </p:grpSpPr>
        <p:cxnSp>
          <p:nvCxnSpPr>
            <p:cNvPr id="27" name="Straight Connector 26"/>
            <p:cNvCxnSpPr/>
            <p:nvPr/>
          </p:nvCxnSpPr>
          <p:spPr>
            <a:xfrm flipH="1" flipV="1">
              <a:off x="2986362" y="4691206"/>
              <a:ext cx="215288" cy="30203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301766" y="4684835"/>
              <a:ext cx="71373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flipH="1">
            <a:off x="8049383" y="4844382"/>
            <a:ext cx="1490410" cy="239646"/>
            <a:chOff x="1887510" y="4684835"/>
            <a:chExt cx="1490410" cy="239646"/>
          </a:xfrm>
        </p:grpSpPr>
        <p:cxnSp>
          <p:nvCxnSpPr>
            <p:cNvPr id="30" name="Straight Connector 29"/>
            <p:cNvCxnSpPr/>
            <p:nvPr/>
          </p:nvCxnSpPr>
          <p:spPr>
            <a:xfrm flipH="1" flipV="1">
              <a:off x="2992026" y="4687131"/>
              <a:ext cx="385894" cy="2373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887510" y="4684835"/>
              <a:ext cx="1127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 flipH="1">
            <a:off x="6900386" y="4077492"/>
            <a:ext cx="1983897" cy="239646"/>
            <a:chOff x="1394023" y="4684835"/>
            <a:chExt cx="1983897" cy="239646"/>
          </a:xfrm>
        </p:grpSpPr>
        <p:cxnSp>
          <p:nvCxnSpPr>
            <p:cNvPr id="39" name="Straight Connector 38"/>
            <p:cNvCxnSpPr/>
            <p:nvPr/>
          </p:nvCxnSpPr>
          <p:spPr>
            <a:xfrm flipH="1" flipV="1">
              <a:off x="2992026" y="4687131"/>
              <a:ext cx="385894" cy="2373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1394023" y="4684835"/>
              <a:ext cx="1621473" cy="22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505017" y="3865951"/>
            <a:ext cx="199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Human Resource Manager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35662" y="3786693"/>
            <a:ext cx="10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CEO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87173" y="3735491"/>
            <a:ext cx="210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Advanced Planning Director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29218" y="4512282"/>
            <a:ext cx="128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Counsellor</a:t>
            </a:r>
          </a:p>
        </p:txBody>
      </p:sp>
    </p:spTree>
    <p:extLst>
      <p:ext uri="{BB962C8B-B14F-4D97-AF65-F5344CB8AC3E}">
        <p14:creationId xmlns:p14="http://schemas.microsoft.com/office/powerpoint/2010/main" val="34764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1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0" y="581646"/>
            <a:ext cx="11604601" cy="5413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77" y="357641"/>
            <a:ext cx="3749365" cy="613463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998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605</TotalTime>
  <Words>800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</vt:lpstr>
      <vt:lpstr>PowerPoint Presentation</vt:lpstr>
      <vt:lpstr>Company Background </vt:lpstr>
      <vt:lpstr>What’s different? (Self-dependence)</vt:lpstr>
      <vt:lpstr>What’s different? (Customized Coffins)</vt:lpstr>
      <vt:lpstr>Web Pages  (and their coding)</vt:lpstr>
      <vt:lpstr>Home</vt:lpstr>
      <vt:lpstr>PowerPoint Presentation</vt:lpstr>
      <vt:lpstr>About us</vt:lpstr>
      <vt:lpstr>PowerPoint Presentation</vt:lpstr>
      <vt:lpstr>Services</vt:lpstr>
      <vt:lpstr>PowerPoint Presentation</vt:lpstr>
      <vt:lpstr>Packages</vt:lpstr>
      <vt:lpstr>PowerPoint Presentation</vt:lpstr>
      <vt:lpstr>Info</vt:lpstr>
      <vt:lpstr>PowerPoint Presentation</vt:lpstr>
      <vt:lpstr>Contact us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16A041Y JUAY KAI XUN</dc:creator>
  <cp:lastModifiedBy>KOH KAH KAI, JEREMY</cp:lastModifiedBy>
  <cp:revision>59</cp:revision>
  <dcterms:created xsi:type="dcterms:W3CDTF">2017-01-31T04:26:56Z</dcterms:created>
  <dcterms:modified xsi:type="dcterms:W3CDTF">2017-02-01T00:58:39Z</dcterms:modified>
</cp:coreProperties>
</file>